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3" r:id="rId57"/>
    <p:sldId id="311" r:id="rId58"/>
    <p:sldId id="312" r:id="rId59"/>
    <p:sldId id="314" r:id="rId60"/>
    <p:sldId id="315" r:id="rId6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A47E5-DBAE-4B8B-B4F6-ABFB18C20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FF3200-75AA-4398-878A-27D922DFC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C797DC-82BB-47BA-8616-930E44644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6D6E42-45AF-4D39-A356-177B52DD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118F6C-8DEA-4D84-BC64-138095CC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744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94B83-6889-459C-AAF8-6A23F28D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4753D2-5458-496E-9CFE-070CF8C2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50201A-D02A-4DD2-8C62-D5329BBA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B250F7-6877-4765-82D9-1497383A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A54D81-41DD-44AC-A80F-6F1B8F00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577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D4B90E-4E34-451E-BC8F-1A59D3886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D24B9A-0056-402B-885C-F6927A371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6B54AB-8AF5-44AE-B03F-99C79E152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9165E5-7038-4FE1-BBFC-9B26D6E3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1CAA1-1ADB-46A7-9CD2-FBCF1DC9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3296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A370F-410E-446C-AB3D-1BAE42F4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A37475-2776-4D30-9CDC-AB9406982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5C9DF3-0521-4160-BE2E-EFED7B3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20C621-F142-44F3-90BD-8F0610E4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89EAC3-D146-4C35-9E2D-4387A24B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65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22D94-8398-4C27-A764-BC4D11CA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164C7F-1F93-4A30-9473-1EB912A8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F65734-9BD3-45CA-8052-735CE803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793612-F31C-4933-8B21-6006EA95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4299DF-75B2-4E26-9CC1-FCF15B72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2987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FD9CA-5452-49A3-9CBA-BABEEA81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73893-04F3-4027-8F2F-BC085A14A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9928AD-EEC3-4988-869B-601FB0C3E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01D322-E798-4C5A-90B6-7CD937923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444D1F-CB14-47BC-AFB3-EA6377C8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365767-0373-42EE-BDEC-120169D6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374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D2A8D-213A-46EB-8460-801E13AD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971CDA-7C00-4471-B6F4-05D50787A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1756F6-E404-456C-9D0E-B86C7F4A0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D1D2E7-F29F-4C77-9C6E-7BF3CB057F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4F9F80-FBE3-45FC-91BE-9C4C09BC3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CCAFF49-1FBE-45E1-B929-DA0CC7B5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F98DF4-8BAC-4A3D-8508-E26AFF56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3FB43FB-5EF0-49DB-A76E-310C38BD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023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38C02-8428-4B01-A59E-1EB62C8C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5ECDF2-5044-4A18-8D7E-CAC041CCD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BE7A84-02BA-460C-A293-6CABAF97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DA4CEBC-C377-4DAA-B175-C74FFC92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913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4A0CF5-5B5C-4A79-B5EA-D2851DC5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BB8B4F3-7CA0-4B7A-9C28-CE5AE0E9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B29999-C2E5-453C-BC87-E1CEB97E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137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D0F8D-03F3-46A8-94E5-91F478B9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70CC11-FF40-45BB-89A9-FEB94E5C0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76CB40-5713-4C8B-B51B-C3F8B579E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992E92-8B72-4F5C-B05C-44CE1AB41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6CE08E-C972-4A84-A960-4AD78A819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2EE358-F661-410C-A171-A1BB46BA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684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D7C50-94FA-4B3D-B7EC-018481CC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283C0DB-B4AD-4EE3-9F26-F69D07BBF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6A4ED9-E9E0-4185-A4EF-63C4C5FD8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725F7B-8F78-4B73-82D0-A70D3EB8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ABAD82-A5A4-49A4-A54A-3FAC3770F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E9A8D6-ED46-4603-9E8D-A5CA9AFC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817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E26F24-6AAB-4E5E-8BA5-7A69657C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F51C5A-AEF6-4BC5-9AC2-3046E13A4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449835-2B1C-4360-80CA-D4F47E1B7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853AB-AA2A-4F8E-9780-D577B9BE73C1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210580-43B7-4392-92BA-B043B976D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BA3D53-3355-4390-82EB-DD9E6969E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AA695-BFC7-45B1-87C8-9B099C6ACE0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905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CAE89A-5798-4423-96FA-C7369E78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FF6040-3FB7-45F2-B26F-A613F18D4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91F834-9E89-4E14-866E-228CABC5A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1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388D7-CC7D-4A74-97CA-10B3F72F4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BACD3F-97A4-4D85-8A3A-02D50F9B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14C5706-1433-492A-A13C-D1E0B75B0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DBF395C-0274-40FD-AF2E-F52CEF1DD817}"/>
              </a:ext>
            </a:extLst>
          </p:cNvPr>
          <p:cNvSpPr/>
          <p:nvPr/>
        </p:nvSpPr>
        <p:spPr>
          <a:xfrm>
            <a:off x="6939287" y="2055812"/>
            <a:ext cx="3607386" cy="891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6368666-CC1E-45E9-BD44-64CB4B4017E4}"/>
              </a:ext>
            </a:extLst>
          </p:cNvPr>
          <p:cNvSpPr/>
          <p:nvPr/>
        </p:nvSpPr>
        <p:spPr>
          <a:xfrm>
            <a:off x="7437916" y="4572000"/>
            <a:ext cx="3419474" cy="320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427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F42F9-CB0C-4970-A80E-0F075F26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7360FF-CCD9-404C-9914-49821D69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08D4E0-F25B-4DE2-B562-E3540E9E4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8" t="27431" r="35859" b="33055"/>
          <a:stretch/>
        </p:blipFill>
        <p:spPr>
          <a:xfrm>
            <a:off x="323850" y="1757363"/>
            <a:ext cx="5219700" cy="27098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98DB92-5F60-4499-B3B1-D1A065C7B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87" t="7500"/>
          <a:stretch/>
        </p:blipFill>
        <p:spPr>
          <a:xfrm>
            <a:off x="6972300" y="514350"/>
            <a:ext cx="5219700" cy="634365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EAD54E5-FA16-43B1-BCD6-D76433D74EB5}"/>
              </a:ext>
            </a:extLst>
          </p:cNvPr>
          <p:cNvSpPr/>
          <p:nvPr/>
        </p:nvSpPr>
        <p:spPr>
          <a:xfrm>
            <a:off x="6891662" y="2794602"/>
            <a:ext cx="3500113" cy="1196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989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59684-0848-4FC1-BC23-2E518BC3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E9D2DB-D993-4D4F-A7E8-063D774BC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4653B5-0253-4651-BAF5-517199F2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1101B3A-0FAD-4064-9A1F-0057631C1D0A}"/>
              </a:ext>
            </a:extLst>
          </p:cNvPr>
          <p:cNvSpPr/>
          <p:nvPr/>
        </p:nvSpPr>
        <p:spPr>
          <a:xfrm>
            <a:off x="8472813" y="3219450"/>
            <a:ext cx="1871338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72F47EF-CDAD-4B8D-8099-31E06E2C7206}"/>
              </a:ext>
            </a:extLst>
          </p:cNvPr>
          <p:cNvSpPr/>
          <p:nvPr/>
        </p:nvSpPr>
        <p:spPr>
          <a:xfrm>
            <a:off x="3495675" y="2352675"/>
            <a:ext cx="2476500" cy="117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Estado actual 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9224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26009-5B3C-4DC1-9592-2A3A17D1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B09E68-31E5-4D19-8BF5-800950745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459878-18BB-4A80-B439-223265E7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C5D6097-2A47-49F9-8B94-DF785A082757}"/>
              </a:ext>
            </a:extLst>
          </p:cNvPr>
          <p:cNvSpPr/>
          <p:nvPr/>
        </p:nvSpPr>
        <p:spPr>
          <a:xfrm>
            <a:off x="7922398" y="4835185"/>
            <a:ext cx="4133478" cy="668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3E58DF4-69EC-432B-8338-FC7F53F692EF}"/>
              </a:ext>
            </a:extLst>
          </p:cNvPr>
          <p:cNvSpPr/>
          <p:nvPr/>
        </p:nvSpPr>
        <p:spPr>
          <a:xfrm>
            <a:off x="2945260" y="3968411"/>
            <a:ext cx="2476500" cy="117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Aquí le decimos cuando sumará uno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5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711DD-4F61-45D4-A964-2408EC3C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15E057-9368-4B66-ADB9-500662BD4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B2AA74-1AEE-4A2A-B9C4-559CCD77D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E42139A-E01B-49CF-B335-49F398FA9CD3}"/>
              </a:ext>
            </a:extLst>
          </p:cNvPr>
          <p:cNvSpPr/>
          <p:nvPr/>
        </p:nvSpPr>
        <p:spPr>
          <a:xfrm>
            <a:off x="4176022" y="2163007"/>
            <a:ext cx="5571660" cy="420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681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C3F1E-3E68-4DA1-B454-52989398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AEFF28-B9D5-4A34-90B5-27ADEDE2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5498F8-72B3-4A90-A7BB-1641CD710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66D4B91-5C04-4823-B016-634E835352D3}"/>
              </a:ext>
            </a:extLst>
          </p:cNvPr>
          <p:cNvSpPr/>
          <p:nvPr/>
        </p:nvSpPr>
        <p:spPr>
          <a:xfrm>
            <a:off x="4912868" y="4426813"/>
            <a:ext cx="1976204" cy="349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79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3496E-F37D-4F68-8458-172400C3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1308A3-33D7-413A-B604-EB9E5CF2F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37DB5D-86D7-41D4-A44C-9AFB9353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DF458F1-D879-48C0-8E5D-223E56D02604}"/>
              </a:ext>
            </a:extLst>
          </p:cNvPr>
          <p:cNvSpPr/>
          <p:nvPr/>
        </p:nvSpPr>
        <p:spPr>
          <a:xfrm>
            <a:off x="5107897" y="4364670"/>
            <a:ext cx="3192723" cy="331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0111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EB073-BA04-4542-A833-5EB4AF47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7132A-765D-4853-A3CD-9474C681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17A5A3-CF64-449A-9D9F-4BB7E2C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8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AAE25-5900-4EEA-8D4B-22B7D511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B4C118-D3DB-4A58-88E2-A463BF748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7D2406-75A5-4E60-8239-3E1CA832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70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A6B0B-EBDF-4D3D-B7CD-1452AD22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072B43-FB36-444A-B786-90090B20F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292777-DF4F-4E31-90B1-89D0B4D4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8BD5E72-A489-4E9D-9BA8-8E5E52F3E00F}"/>
              </a:ext>
            </a:extLst>
          </p:cNvPr>
          <p:cNvSpPr/>
          <p:nvPr/>
        </p:nvSpPr>
        <p:spPr>
          <a:xfrm>
            <a:off x="4524375" y="3429001"/>
            <a:ext cx="6972300" cy="2076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934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7448D-62B5-48C1-A04D-7E830DF07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6F5E95-8A7A-4A8B-9924-5993372D35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C263629-588E-4B7F-A785-1D3F10DB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53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06F8E-7AE9-42A6-92D6-E050C068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57D3E-E476-40A0-814A-F11383308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450C06-321D-414C-8DBA-A5830880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F69375F-EE16-4E34-B7E5-2B111B94AD01}"/>
              </a:ext>
            </a:extLst>
          </p:cNvPr>
          <p:cNvSpPr/>
          <p:nvPr/>
        </p:nvSpPr>
        <p:spPr>
          <a:xfrm>
            <a:off x="5648324" y="4657726"/>
            <a:ext cx="6543675" cy="14477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748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B0A0E-8D51-442E-8C9C-3D4AE2CF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v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9133A0-ADEC-412D-9E8B-3A5B39338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0DF5CD-0CBE-4A2A-9616-8C0331A2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8C85354-3FD5-4F12-9913-3AD878D3231C}"/>
              </a:ext>
            </a:extLst>
          </p:cNvPr>
          <p:cNvSpPr/>
          <p:nvPr/>
        </p:nvSpPr>
        <p:spPr>
          <a:xfrm>
            <a:off x="476250" y="5657850"/>
            <a:ext cx="4914899" cy="1200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8311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D2BAD-D18B-44B4-BBF1-8D7496636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React</a:t>
            </a:r>
            <a:r>
              <a:rPr lang="es-419" dirty="0"/>
              <a:t> piensa que cada vez que actualizas un estado se tiene que volver a  renderizar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20CD4-4F28-4BD9-8B21-376B0994B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3002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D46FE-3F48-47C4-A9CE-324FA40C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E8C0AE-371C-485D-A896-E6ADF2769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1801B8-C6D6-42BC-B2F8-36CA8013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27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7406E-FCEB-498C-B747-8E618CBC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BB1B1-37B2-4AD4-A0DE-5CAD13982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13DE9D-DE5B-4097-B46F-533450EB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9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9DB9C-3D4B-437C-88AF-559A0E6C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8C72C-159E-4C0D-8EC0-90AB303C8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554B4D-7F28-4E6B-9348-052342C5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31546-4630-4A65-8079-654F21B5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5D3776-4E41-472B-AFBA-E7119B857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54357A-DAE0-47B8-BCDD-1656F1F5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CE01F-8D8F-40CE-9EB0-9FA12135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6B8006-E9EF-458C-8AE3-01CA83FC0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7571EE-E2FC-444B-86CA-08C007D87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1A7F761-7B62-45E7-A895-584EA776C5FF}"/>
              </a:ext>
            </a:extLst>
          </p:cNvPr>
          <p:cNvSpPr/>
          <p:nvPr/>
        </p:nvSpPr>
        <p:spPr>
          <a:xfrm>
            <a:off x="4533901" y="2667000"/>
            <a:ext cx="3695700" cy="904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5486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A519A-7B11-4F59-9854-7987AFC2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93F7F6-B739-4CBE-92AA-9481A644F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E21CB8-3874-4EEB-9820-EC33463A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09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55B23-F270-4136-840A-A2019A99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1D46C7-69FC-423C-B24A-0AC441310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CA59A8-D0A0-4A65-9603-13448613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23BCC65-4E58-4733-976D-960932806AA9}"/>
              </a:ext>
            </a:extLst>
          </p:cNvPr>
          <p:cNvSpPr/>
          <p:nvPr/>
        </p:nvSpPr>
        <p:spPr>
          <a:xfrm>
            <a:off x="4591050" y="5067301"/>
            <a:ext cx="6991349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038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DD35F-C70C-4625-85AA-3DFD66E3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 err="1"/>
              <a:t>Stateful</a:t>
            </a:r>
            <a:r>
              <a:rPr lang="es-419" dirty="0"/>
              <a:t> es que tiene estado</a:t>
            </a:r>
            <a:br>
              <a:rPr lang="es-419" dirty="0"/>
            </a:br>
            <a:r>
              <a:rPr lang="es-419" dirty="0"/>
              <a:t>puede reaccionar a programación de </a:t>
            </a:r>
            <a:r>
              <a:rPr lang="es-419" dirty="0" err="1"/>
              <a:t>on.click</a:t>
            </a:r>
            <a:r>
              <a:rPr lang="es-419" dirty="0"/>
              <a:t>()</a:t>
            </a:r>
            <a:br>
              <a:rPr lang="es-419" dirty="0"/>
            </a:br>
            <a:r>
              <a:rPr lang="es-419" dirty="0"/>
              <a:t>Para que cambie el </a:t>
            </a:r>
            <a:r>
              <a:rPr lang="es-419" dirty="0" err="1"/>
              <a:t>css</a:t>
            </a:r>
            <a:r>
              <a:rPr lang="es-419" dirty="0"/>
              <a:t> cuando das </a:t>
            </a:r>
            <a:r>
              <a:rPr lang="es-419" dirty="0" err="1"/>
              <a:t>click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976E94-DCE1-45D9-B968-7B1AC0C63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6" t="68611" r="17499" b="15834"/>
          <a:stretch/>
        </p:blipFill>
        <p:spPr>
          <a:xfrm>
            <a:off x="2247900" y="2026444"/>
            <a:ext cx="7696200" cy="10668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E0D9AF0-7378-43EC-B2FE-55A627DCB818}"/>
              </a:ext>
            </a:extLst>
          </p:cNvPr>
          <p:cNvSpPr/>
          <p:nvPr/>
        </p:nvSpPr>
        <p:spPr>
          <a:xfrm>
            <a:off x="4886325" y="2213776"/>
            <a:ext cx="2419350" cy="523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4D2986-9272-4EE2-8826-4D020D16B01B}"/>
              </a:ext>
            </a:extLst>
          </p:cNvPr>
          <p:cNvSpPr txBox="1">
            <a:spLocks/>
          </p:cNvSpPr>
          <p:nvPr/>
        </p:nvSpPr>
        <p:spPr>
          <a:xfrm>
            <a:off x="1034989" y="3101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/>
              <a:t>Con </a:t>
            </a:r>
            <a:r>
              <a:rPr lang="es-419" dirty="0" err="1"/>
              <a:t>react</a:t>
            </a:r>
            <a:r>
              <a:rPr lang="es-419" dirty="0"/>
              <a:t> los componentes con estado dejan de ser nativos de </a:t>
            </a:r>
            <a:r>
              <a:rPr lang="es-419" dirty="0" err="1"/>
              <a:t>javascript</a:t>
            </a:r>
            <a:r>
              <a:rPr lang="es-419" dirty="0"/>
              <a:t> y pasan a ser clases</a:t>
            </a:r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48DADF3-627D-4403-9379-EDDD203BC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85" t="16724" r="18437" b="67720"/>
          <a:stretch/>
        </p:blipFill>
        <p:spPr>
          <a:xfrm>
            <a:off x="4049142" y="4772025"/>
            <a:ext cx="4093716" cy="10668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99B80FF-B0F8-4923-8250-F073BF703117}"/>
              </a:ext>
            </a:extLst>
          </p:cNvPr>
          <p:cNvSpPr/>
          <p:nvPr/>
        </p:nvSpPr>
        <p:spPr>
          <a:xfrm>
            <a:off x="4736884" y="4772026"/>
            <a:ext cx="882681" cy="519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54DCF4F-4171-4C9C-958C-8B5A98EB2769}"/>
              </a:ext>
            </a:extLst>
          </p:cNvPr>
          <p:cNvSpPr/>
          <p:nvPr/>
        </p:nvSpPr>
        <p:spPr>
          <a:xfrm>
            <a:off x="3719327" y="5879453"/>
            <a:ext cx="4753346" cy="613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Imagen es el nombre de la clase, que viene del objeto </a:t>
            </a:r>
            <a:r>
              <a:rPr lang="es-419" dirty="0" err="1">
                <a:solidFill>
                  <a:schemeClr val="tx1"/>
                </a:solidFill>
              </a:rPr>
              <a:t>Component</a:t>
            </a:r>
            <a:r>
              <a:rPr lang="es-419" dirty="0">
                <a:solidFill>
                  <a:schemeClr val="tx1"/>
                </a:solidFill>
              </a:rPr>
              <a:t> (este ya  lo da </a:t>
            </a:r>
            <a:r>
              <a:rPr lang="es-419" dirty="0" err="1">
                <a:solidFill>
                  <a:schemeClr val="tx1"/>
                </a:solidFill>
              </a:rPr>
              <a:t>React</a:t>
            </a:r>
            <a:r>
              <a:rPr lang="es-419" dirty="0">
                <a:solidFill>
                  <a:schemeClr val="tx1"/>
                </a:solidFill>
              </a:rPr>
              <a:t>)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137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FD9CE0-5E42-4720-894A-93582D0A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AB322D-B663-4AD8-89C0-8EECE09C4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E62A43-863B-4FCE-86F7-E920CDF1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07E3CA1-4896-4CA6-BE39-8759DDE3BDC1}"/>
              </a:ext>
            </a:extLst>
          </p:cNvPr>
          <p:cNvSpPr/>
          <p:nvPr/>
        </p:nvSpPr>
        <p:spPr>
          <a:xfrm>
            <a:off x="4076701" y="4886325"/>
            <a:ext cx="7610474" cy="485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9897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F7169-18AB-4846-91A5-C13EDDA3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EC8D27-957B-4531-9DA8-03C3C7DA2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4C529E-7832-4DC7-9939-5B4C8B15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00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57DE6-3246-4DC5-9931-EA348AA2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8A8F68-262B-42F4-BF2D-A57703E34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A9D987-D467-47B6-9680-65E31DBB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7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09AA3-72FD-4BE8-9C37-3B04ADDD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581F53-ADCD-4990-8392-D127A78B2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5DA201-4EA7-4C03-9B93-B7BDCA014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3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E8380-299D-46F4-96B1-78C3852A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Ciclo de vida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02F0E5-811F-4766-A760-9AB5ED422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805543-8D36-47F9-8CA2-6368D2E7D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19" t="18611" r="2969" b="10972"/>
          <a:stretch/>
        </p:blipFill>
        <p:spPr>
          <a:xfrm>
            <a:off x="676275" y="1485900"/>
            <a:ext cx="82677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8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553B94A-2F2D-4E67-95F0-0E4CFACD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2" t="26620" r="73984" b="46945"/>
          <a:stretch/>
        </p:blipFill>
        <p:spPr>
          <a:xfrm>
            <a:off x="9144000" y="365125"/>
            <a:ext cx="2466975" cy="1812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DCF19F-0CD2-4667-8E45-B396E424B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1" t="23865" r="72812" b="56806"/>
          <a:stretch/>
        </p:blipFill>
        <p:spPr>
          <a:xfrm>
            <a:off x="323849" y="681037"/>
            <a:ext cx="2562225" cy="13255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4943696-D169-4171-9BC4-B0ED1698C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19" t="16250" r="11094" b="69722"/>
          <a:stretch/>
        </p:blipFill>
        <p:spPr>
          <a:xfrm>
            <a:off x="3324225" y="681037"/>
            <a:ext cx="5143500" cy="9620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4D975D-5A99-4084-9DD2-217C0A8893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8" t="35555" r="71406" b="52222"/>
          <a:stretch/>
        </p:blipFill>
        <p:spPr>
          <a:xfrm>
            <a:off x="171449" y="3563937"/>
            <a:ext cx="2714625" cy="8382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79D202-93F8-40B5-A7F2-D958B7745B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343" t="18472" r="3516" b="65000"/>
          <a:stretch/>
        </p:blipFill>
        <p:spPr>
          <a:xfrm>
            <a:off x="3395663" y="3416300"/>
            <a:ext cx="5991225" cy="11334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A41F98E-0BC0-45BC-A362-6C0FB7CD79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32" t="46111" r="70078" b="42500"/>
          <a:stretch/>
        </p:blipFill>
        <p:spPr>
          <a:xfrm>
            <a:off x="381002" y="5543550"/>
            <a:ext cx="2790825" cy="78105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2551A9A-067C-4492-A5CB-1AD1D92DE2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406" t="15232" r="6250" b="68240"/>
          <a:stretch/>
        </p:blipFill>
        <p:spPr>
          <a:xfrm>
            <a:off x="3995737" y="5367338"/>
            <a:ext cx="6381750" cy="113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90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E5A24-522D-43E5-802B-51D1B192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AAFEEC-C12F-42BF-9FFA-703992BC2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526317-5B1F-42EA-82E6-0D10154F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83EF88A-E065-409D-AA32-77110A28C068}"/>
              </a:ext>
            </a:extLst>
          </p:cNvPr>
          <p:cNvSpPr/>
          <p:nvPr/>
        </p:nvSpPr>
        <p:spPr>
          <a:xfrm>
            <a:off x="4514851" y="3333750"/>
            <a:ext cx="4248149" cy="2428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0502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BA8D8-3D80-4D23-A39B-364BD268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367B-8262-4302-A2B6-B097635B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909D98-8130-48BA-8342-16919DA98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8299383-9218-46F9-A84C-2F721AB32A65}"/>
              </a:ext>
            </a:extLst>
          </p:cNvPr>
          <p:cNvSpPr/>
          <p:nvPr/>
        </p:nvSpPr>
        <p:spPr>
          <a:xfrm>
            <a:off x="8515350" y="3933825"/>
            <a:ext cx="3562350" cy="523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7599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810DF-47F4-48EC-912C-5BF67350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A9EE5D-E986-44F5-9576-6CCC2825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D9B96B-4432-4C74-B150-0F88B3B3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B3E4C77-1076-4289-98FD-DA8A0CD4A813}"/>
              </a:ext>
            </a:extLst>
          </p:cNvPr>
          <p:cNvSpPr/>
          <p:nvPr/>
        </p:nvSpPr>
        <p:spPr>
          <a:xfrm>
            <a:off x="8305800" y="3739355"/>
            <a:ext cx="3600450" cy="613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F22F74E-A310-4F7B-BB53-E12F012EF12B}"/>
              </a:ext>
            </a:extLst>
          </p:cNvPr>
          <p:cNvSpPr/>
          <p:nvPr/>
        </p:nvSpPr>
        <p:spPr>
          <a:xfrm>
            <a:off x="4152900" y="3122215"/>
            <a:ext cx="3600450" cy="613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Cuando ya se actualiza algo que queremos que pase..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07671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973AD-096A-4A6F-8D7E-22DCD3D7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ED4ED7-0FDB-41B1-A1B0-682F3C324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18B2BE-6542-4738-9E02-07C5AD92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2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7943E-FB23-4069-AB74-8EF554D1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B90883-D6AA-4634-B909-E850074D3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6DEA0A-4FDD-4B54-BD15-196FCCE06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41D4F3E-91F2-454B-B8B5-1B0F105A8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22" t="15000" r="4688" b="73380"/>
          <a:stretch/>
        </p:blipFill>
        <p:spPr>
          <a:xfrm>
            <a:off x="6972300" y="4648200"/>
            <a:ext cx="4010026" cy="7969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5B4D2FB-9F55-4B4E-918C-3122FC1AE051}"/>
              </a:ext>
            </a:extLst>
          </p:cNvPr>
          <p:cNvSpPr/>
          <p:nvPr/>
        </p:nvSpPr>
        <p:spPr>
          <a:xfrm>
            <a:off x="6270409" y="1498624"/>
            <a:ext cx="901916" cy="32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74E7B88-CF7A-4DA6-BAA8-C5D3D384026C}"/>
              </a:ext>
            </a:extLst>
          </p:cNvPr>
          <p:cNvSpPr/>
          <p:nvPr/>
        </p:nvSpPr>
        <p:spPr>
          <a:xfrm>
            <a:off x="6721367" y="1839142"/>
            <a:ext cx="901916" cy="32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1100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34F8B-027D-4D52-8800-A241D988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4D9098-C723-451D-A1D1-B6AE9C5E4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0B0909-A90A-47C1-8767-DF4E2E0D5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12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2842C-23CF-4398-A2E6-11667D29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3FCBF-9AFC-4603-AFFC-1AD1E0C2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65F2A2-BD64-4264-8791-EB93D5C7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85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D8B3D-44BD-44A9-B766-2E5D83009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DA6B60-D5CB-4257-880A-049E945E1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6D109A-50A7-47BB-9A4F-90C56BC9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23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C6F44-9B3F-4A82-87E0-3F7FADE4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757010-B382-40EC-BBC5-D1C095530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AC6295-D080-4005-AAE3-3CE71A47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47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1F7E7-E726-4B4A-896F-E552C8C3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8695F1-EC8C-4D78-8942-D153347FF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BE4258-2563-4555-BAD6-88D1EDBD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3594046-717C-43CE-9A75-6B86372D78F5}"/>
              </a:ext>
            </a:extLst>
          </p:cNvPr>
          <p:cNvSpPr/>
          <p:nvPr/>
        </p:nvSpPr>
        <p:spPr>
          <a:xfrm>
            <a:off x="4229099" y="2434431"/>
            <a:ext cx="4467225" cy="327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3948766-37DF-4132-B3E7-329D55869CAA}"/>
              </a:ext>
            </a:extLst>
          </p:cNvPr>
          <p:cNvSpPr/>
          <p:nvPr/>
        </p:nvSpPr>
        <p:spPr>
          <a:xfrm>
            <a:off x="5010150" y="4653755"/>
            <a:ext cx="1333500" cy="451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9927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7A0C-632F-4B78-9CD3-6C53C68B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4460BF-D96E-446E-A3F9-09A35E9C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9E5C0DB-2F63-4A5D-AD2E-7F806742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8198245-B0E1-43D1-84EC-B3F9869496E7}"/>
              </a:ext>
            </a:extLst>
          </p:cNvPr>
          <p:cNvSpPr/>
          <p:nvPr/>
        </p:nvSpPr>
        <p:spPr>
          <a:xfrm>
            <a:off x="1695450" y="3110705"/>
            <a:ext cx="1333500" cy="451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1C20E2-547D-4F81-AD66-33C5B5887F0E}"/>
              </a:ext>
            </a:extLst>
          </p:cNvPr>
          <p:cNvSpPr/>
          <p:nvPr/>
        </p:nvSpPr>
        <p:spPr>
          <a:xfrm>
            <a:off x="5010149" y="2167730"/>
            <a:ext cx="504825" cy="337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6D6FC50-9B98-4FE9-8500-4E4413D23CD4}"/>
              </a:ext>
            </a:extLst>
          </p:cNvPr>
          <p:cNvSpPr/>
          <p:nvPr/>
        </p:nvSpPr>
        <p:spPr>
          <a:xfrm>
            <a:off x="5010149" y="3264296"/>
            <a:ext cx="2524126" cy="888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6896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2620B-FB36-4F79-A944-679D022B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0B6880-B8F1-469A-ABD0-6723D8A12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ABD2EB1-C826-4E49-91B5-A4C4C57B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101B6F6-3551-4EF6-BE36-1137AD2F478E}"/>
              </a:ext>
            </a:extLst>
          </p:cNvPr>
          <p:cNvSpPr/>
          <p:nvPr/>
        </p:nvSpPr>
        <p:spPr>
          <a:xfrm>
            <a:off x="5534024" y="4335263"/>
            <a:ext cx="4105276" cy="1113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ABE09E0-5D86-49D4-8D75-786D80888E0B}"/>
              </a:ext>
            </a:extLst>
          </p:cNvPr>
          <p:cNvSpPr/>
          <p:nvPr/>
        </p:nvSpPr>
        <p:spPr>
          <a:xfrm>
            <a:off x="5067299" y="1690688"/>
            <a:ext cx="5867401" cy="1915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5966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E54E0-622D-4796-982B-8EBEA1C6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BD479D-4728-46F7-9823-A8295596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89B420-E8FF-471A-AA9E-A2C3BDAA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2F4A5F4-92DD-4CE0-A957-3A3A09FF6D58}"/>
              </a:ext>
            </a:extLst>
          </p:cNvPr>
          <p:cNvSpPr/>
          <p:nvPr/>
        </p:nvSpPr>
        <p:spPr>
          <a:xfrm>
            <a:off x="4638674" y="1027906"/>
            <a:ext cx="2286001" cy="855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Cargando porque </a:t>
            </a:r>
            <a:r>
              <a:rPr lang="es-419" dirty="0" err="1"/>
              <a:t>aú</a:t>
            </a:r>
            <a:r>
              <a:rPr lang="es-419" dirty="0"/>
              <a:t> no le pone gif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7622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107FF-67CA-4AC0-A122-5841EB3E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9C2DEC-6573-466B-A1A0-4178CACAC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A9ABEA-D294-4683-B9C9-A27A8FC6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679FABC-8380-4441-B286-ADC864D4AC73}"/>
              </a:ext>
            </a:extLst>
          </p:cNvPr>
          <p:cNvSpPr/>
          <p:nvPr/>
        </p:nvSpPr>
        <p:spPr>
          <a:xfrm>
            <a:off x="4581524" y="3721496"/>
            <a:ext cx="5876926" cy="1783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9768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B1B59-DBEB-4C7B-A0D6-4004ED537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B37C79-700E-4199-8116-02C8BF03E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5490D2-46A2-4EC7-B52E-3A7296D7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6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44C22-ED70-49B5-813D-C6BB3CD0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C393D5-FF95-4A3D-814F-7D7353B84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3CCCDB-80E6-43E8-8BC6-90D3331B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CD30B8F-AED0-4D36-AA67-8560CD9570C8}"/>
              </a:ext>
            </a:extLst>
          </p:cNvPr>
          <p:cNvSpPr/>
          <p:nvPr/>
        </p:nvSpPr>
        <p:spPr>
          <a:xfrm>
            <a:off x="4095750" y="1562100"/>
            <a:ext cx="3609975" cy="263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4ED59D1-70DA-43F8-A9A2-2D1A79E4392A}"/>
              </a:ext>
            </a:extLst>
          </p:cNvPr>
          <p:cNvSpPr/>
          <p:nvPr/>
        </p:nvSpPr>
        <p:spPr>
          <a:xfrm>
            <a:off x="5108359" y="4146574"/>
            <a:ext cx="1263866" cy="368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0760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FB50A-EE0E-41DC-BFCE-52DB9ABC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80C4E4-E943-496F-B59E-5C342472F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4D25AF-ED80-4787-950A-276F8DE6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60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C9419-08DF-40E6-8E59-7B0C3CAA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F71CD6-6531-44EC-AD2A-A9F96A518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4F7306-D5AA-40FF-B398-322B88D6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E254D58-ADAA-4EC9-B8E5-917A0287471C}"/>
              </a:ext>
            </a:extLst>
          </p:cNvPr>
          <p:cNvSpPr/>
          <p:nvPr/>
        </p:nvSpPr>
        <p:spPr>
          <a:xfrm>
            <a:off x="8620125" y="3248025"/>
            <a:ext cx="3429000" cy="146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6093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2E4A0-5660-4E22-8559-D70BC12E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430D3-E4BA-43C0-A239-A4C76CC46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EEB7F2-A45B-434E-9901-583DFE6D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DFF8206-0CFE-4247-8116-9A808EAD64D3}"/>
              </a:ext>
            </a:extLst>
          </p:cNvPr>
          <p:cNvSpPr/>
          <p:nvPr/>
        </p:nvSpPr>
        <p:spPr>
          <a:xfrm>
            <a:off x="9124949" y="3905249"/>
            <a:ext cx="2838451" cy="361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9202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CB8F7-48E7-45B5-9143-092D9DEC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9375AA-E7D3-4E40-8DA5-890AC5D49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316BF5-99C4-43B3-A58D-5AC60725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61E7437-FA53-4776-B3AD-FB8B5AE86F03}"/>
              </a:ext>
            </a:extLst>
          </p:cNvPr>
          <p:cNvSpPr/>
          <p:nvPr/>
        </p:nvSpPr>
        <p:spPr>
          <a:xfrm>
            <a:off x="4676774" y="3429000"/>
            <a:ext cx="4686301" cy="2181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1444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8953C-224B-4A9B-81CB-5B3B68C9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B4EA48-FA53-4E67-B896-B185E5DA2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5759DF-B721-4DDC-99EB-0C294EEF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84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996FB-B7B7-4FD8-B095-F457380C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ACE20D-0D48-41CE-806E-EEE964668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CB0DB0-3D8C-4305-86F6-CD7EA9BF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83CE5D7-42CD-491B-959D-0A6273923A71}"/>
              </a:ext>
            </a:extLst>
          </p:cNvPr>
          <p:cNvSpPr/>
          <p:nvPr/>
        </p:nvSpPr>
        <p:spPr>
          <a:xfrm>
            <a:off x="4581524" y="2495550"/>
            <a:ext cx="4686301" cy="2181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1531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17751-B6C4-4AB2-AC61-C7A408A5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51C271-2C15-4D5F-94DC-D404300D1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558CA0-5A0E-46F7-B110-C6EC05E2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5C414D0-07FB-4888-AE10-A359F1F5853D}"/>
              </a:ext>
            </a:extLst>
          </p:cNvPr>
          <p:cNvSpPr/>
          <p:nvPr/>
        </p:nvSpPr>
        <p:spPr>
          <a:xfrm>
            <a:off x="4661423" y="1690688"/>
            <a:ext cx="6835160" cy="963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930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F6CD9-A191-4FB6-8684-1CFCD084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15D68E-6FC7-494F-8A45-860032C24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59774A-F3B3-4C66-9683-EC8B5D26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6F7E2C3-2FBC-40AF-9C96-4F2D6543D441}"/>
              </a:ext>
            </a:extLst>
          </p:cNvPr>
          <p:cNvSpPr/>
          <p:nvPr/>
        </p:nvSpPr>
        <p:spPr>
          <a:xfrm>
            <a:off x="4838699" y="4429126"/>
            <a:ext cx="6934201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2590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82C39-3C01-419A-8CE1-5A464617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257344-6B4F-4708-9228-716BD09B1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CE021A-6C17-4572-87C2-140E3037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15194A6-60A7-41AD-8833-21A41D89412E}"/>
              </a:ext>
            </a:extLst>
          </p:cNvPr>
          <p:cNvSpPr/>
          <p:nvPr/>
        </p:nvSpPr>
        <p:spPr>
          <a:xfrm>
            <a:off x="3764780" y="3773934"/>
            <a:ext cx="3594810" cy="1135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Trae un gif nuevo cada que le picas al botón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276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E23A3-CB87-46BD-BA63-D6B0C7DF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E80FB-2137-4E92-A0CF-3FF0FCC43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9FD8C2-24D4-4D7F-9EF5-FDC5C72D8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6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D0841-BBC4-4C77-9BA9-05E9631E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De normal a….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134AB-E1A5-449C-BB57-38AB3668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0EAF1F-E715-44C9-9F06-B01C159E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60972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24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523C64-6C49-47A9-83E2-60ACB175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EF931B-B93B-4FC0-9256-53BA57FB4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9F1238-C8A7-4D92-8505-D918ECF5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3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97B31-8EE4-48B7-9DEA-8744842C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 </a:t>
            </a:r>
            <a:r>
              <a:rPr lang="es-419" dirty="0" err="1"/>
              <a:t>stateful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748F08-5B6F-41A7-ADE8-97386648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12702"/>
            <a:ext cx="9324975" cy="524529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244ACCA-05CA-478E-B854-F96E754C3B84}"/>
              </a:ext>
            </a:extLst>
          </p:cNvPr>
          <p:cNvSpPr/>
          <p:nvPr/>
        </p:nvSpPr>
        <p:spPr>
          <a:xfrm>
            <a:off x="3590925" y="2674740"/>
            <a:ext cx="4105275" cy="263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296B0CD-935D-4984-A965-5C0AE4F25FEA}"/>
              </a:ext>
            </a:extLst>
          </p:cNvPr>
          <p:cNvSpPr/>
          <p:nvPr/>
        </p:nvSpPr>
        <p:spPr>
          <a:xfrm>
            <a:off x="3743325" y="3297237"/>
            <a:ext cx="3648075" cy="407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F1302F0-58B0-4E43-A26E-D4D0DBD59C86}"/>
              </a:ext>
            </a:extLst>
          </p:cNvPr>
          <p:cNvSpPr/>
          <p:nvPr/>
        </p:nvSpPr>
        <p:spPr>
          <a:xfrm>
            <a:off x="4057650" y="5427466"/>
            <a:ext cx="4076700" cy="258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102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407C2-516A-4B33-9534-6576F9F7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DEAACE-5A7C-4D7F-8542-480BD2C4F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5594BE-9B16-4B02-8DD1-34E7728E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F547F4A-24FE-4CB1-9DAD-86A02C47B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9" t="26621" r="26250" b="26389"/>
          <a:stretch/>
        </p:blipFill>
        <p:spPr>
          <a:xfrm>
            <a:off x="0" y="0"/>
            <a:ext cx="6448426" cy="32226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099F35-55DF-4F8F-9524-84FF309D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2" t="37777" r="36797" b="29306"/>
          <a:stretch/>
        </p:blipFill>
        <p:spPr>
          <a:xfrm>
            <a:off x="509588" y="4029075"/>
            <a:ext cx="5429250" cy="2257425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F024B88-8F95-4232-9D08-7C52A6D21E78}"/>
              </a:ext>
            </a:extLst>
          </p:cNvPr>
          <p:cNvCxnSpPr/>
          <p:nvPr/>
        </p:nvCxnSpPr>
        <p:spPr>
          <a:xfrm>
            <a:off x="6543675" y="5229225"/>
            <a:ext cx="514350" cy="9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16195103-E8E8-409F-A63A-D470A416A95E}"/>
              </a:ext>
            </a:extLst>
          </p:cNvPr>
          <p:cNvSpPr/>
          <p:nvPr/>
        </p:nvSpPr>
        <p:spPr>
          <a:xfrm>
            <a:off x="7679184" y="4500979"/>
            <a:ext cx="267217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constructor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830271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124</Words>
  <Application>Microsoft Office PowerPoint</Application>
  <PresentationFormat>Panorámica</PresentationFormat>
  <Paragraphs>14</Paragraphs>
  <Slides>60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Stateful es que tiene estado puede reaccionar a programación de on.click() Para que cambie el css cuando das click</vt:lpstr>
      <vt:lpstr>Presentación de PowerPoint</vt:lpstr>
      <vt:lpstr>Presentación de PowerPoint</vt:lpstr>
      <vt:lpstr>De normal a….</vt:lpstr>
      <vt:lpstr>A stateful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</vt:lpstr>
      <vt:lpstr>React piensa que cada vez que actualizas un estado se tiene que volver a  renderizar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Ciclo de vida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3</cp:revision>
  <dcterms:created xsi:type="dcterms:W3CDTF">2021-12-03T03:48:35Z</dcterms:created>
  <dcterms:modified xsi:type="dcterms:W3CDTF">2021-12-07T04:38:38Z</dcterms:modified>
</cp:coreProperties>
</file>